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57" r:id="rId3"/>
    <p:sldId id="285" r:id="rId4"/>
    <p:sldId id="268" r:id="rId5"/>
    <p:sldId id="287" r:id="rId6"/>
    <p:sldId id="288" r:id="rId7"/>
    <p:sldId id="290" r:id="rId8"/>
    <p:sldId id="29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78B66D-0280-4FCE-931A-35D3887822A0}" v="1" dt="2025-03-22T10:16:02.391"/>
    <p1510:client id="{6387DCFD-0EA0-4D22-9CDC-89C87BAE07EE}" v="2" dt="2025-03-22T10:09:03.7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rlingi thirupatirao" userId="8559ac2b5b0c7f2f" providerId="LiveId" clId="{A28D43BB-18B8-4922-AF60-EA6ECB38CD4B}"/>
    <pc:docChg chg="modSld">
      <pc:chgData name="tirlingi thirupatirao" userId="8559ac2b5b0c7f2f" providerId="LiveId" clId="{A28D43BB-18B8-4922-AF60-EA6ECB38CD4B}" dt="2024-03-21T07:57:03.596" v="0" actId="1076"/>
      <pc:docMkLst>
        <pc:docMk/>
      </pc:docMkLst>
      <pc:sldChg chg="modSp mod">
        <pc:chgData name="tirlingi thirupatirao" userId="8559ac2b5b0c7f2f" providerId="LiveId" clId="{A28D43BB-18B8-4922-AF60-EA6ECB38CD4B}" dt="2024-03-21T07:57:03.596" v="0" actId="1076"/>
        <pc:sldMkLst>
          <pc:docMk/>
          <pc:sldMk cId="4009205811" sldId="258"/>
        </pc:sldMkLst>
      </pc:sldChg>
    </pc:docChg>
  </pc:docChgLst>
  <pc:docChgLst>
    <pc:chgData name="tirlingi thirupatirao" userId="8559ac2b5b0c7f2f" providerId="LiveId" clId="{56C63B53-DBD8-4C1E-B79B-57BBAAEBF58C}"/>
    <pc:docChg chg="undo custSel addSld delSld modSld">
      <pc:chgData name="tirlingi thirupatirao" userId="8559ac2b5b0c7f2f" providerId="LiveId" clId="{56C63B53-DBD8-4C1E-B79B-57BBAAEBF58C}" dt="2025-03-22T10:07:44.408" v="37" actId="2696"/>
      <pc:docMkLst>
        <pc:docMk/>
      </pc:docMkLst>
      <pc:sldChg chg="modSp mod">
        <pc:chgData name="tirlingi thirupatirao" userId="8559ac2b5b0c7f2f" providerId="LiveId" clId="{56C63B53-DBD8-4C1E-B79B-57BBAAEBF58C}" dt="2025-03-22T10:03:20.360" v="19" actId="2711"/>
        <pc:sldMkLst>
          <pc:docMk/>
          <pc:sldMk cId="2210743741" sldId="256"/>
        </pc:sldMkLst>
        <pc:spChg chg="mod">
          <ac:chgData name="tirlingi thirupatirao" userId="8559ac2b5b0c7f2f" providerId="LiveId" clId="{56C63B53-DBD8-4C1E-B79B-57BBAAEBF58C}" dt="2025-03-22T10:03:20.360" v="19" actId="2711"/>
          <ac:spMkLst>
            <pc:docMk/>
            <pc:sldMk cId="2210743741" sldId="256"/>
            <ac:spMk id="2" creationId="{F1F608CC-1B4E-C7FF-62C6-A318231B57CE}"/>
          </ac:spMkLst>
        </pc:spChg>
      </pc:sldChg>
      <pc:sldChg chg="modSp mod">
        <pc:chgData name="tirlingi thirupatirao" userId="8559ac2b5b0c7f2f" providerId="LiveId" clId="{56C63B53-DBD8-4C1E-B79B-57BBAAEBF58C}" dt="2025-03-22T10:05:50.833" v="30" actId="207"/>
        <pc:sldMkLst>
          <pc:docMk/>
          <pc:sldMk cId="3382385944" sldId="268"/>
        </pc:sldMkLst>
        <pc:spChg chg="mod">
          <ac:chgData name="tirlingi thirupatirao" userId="8559ac2b5b0c7f2f" providerId="LiveId" clId="{56C63B53-DBD8-4C1E-B79B-57BBAAEBF58C}" dt="2025-03-22T10:05:50.833" v="30" actId="207"/>
          <ac:spMkLst>
            <pc:docMk/>
            <pc:sldMk cId="3382385944" sldId="268"/>
            <ac:spMk id="3" creationId="{E3AB8151-FE48-742E-C90A-8C9B4E2F39C7}"/>
          </ac:spMkLst>
        </pc:spChg>
      </pc:sldChg>
      <pc:sldChg chg="modSp mod">
        <pc:chgData name="tirlingi thirupatirao" userId="8559ac2b5b0c7f2f" providerId="LiveId" clId="{56C63B53-DBD8-4C1E-B79B-57BBAAEBF58C}" dt="2025-03-19T09:22:58.415" v="1" actId="1076"/>
        <pc:sldMkLst>
          <pc:docMk/>
          <pc:sldMk cId="0" sldId="272"/>
        </pc:sldMkLst>
      </pc:sldChg>
      <pc:sldChg chg="modSp mod">
        <pc:chgData name="tirlingi thirupatirao" userId="8559ac2b5b0c7f2f" providerId="LiveId" clId="{56C63B53-DBD8-4C1E-B79B-57BBAAEBF58C}" dt="2025-03-21T08:13:30.839" v="10" actId="20577"/>
        <pc:sldMkLst>
          <pc:docMk/>
          <pc:sldMk cId="0" sldId="283"/>
        </pc:sldMkLst>
        <pc:spChg chg="mod">
          <ac:chgData name="tirlingi thirupatirao" userId="8559ac2b5b0c7f2f" providerId="LiveId" clId="{56C63B53-DBD8-4C1E-B79B-57BBAAEBF58C}" dt="2025-03-21T08:13:30.839" v="10" actId="20577"/>
          <ac:spMkLst>
            <pc:docMk/>
            <pc:sldMk cId="0" sldId="283"/>
            <ac:spMk id="26626" creationId="{EB5AE3EA-0798-857C-DE9C-05FC7C8E5BAC}"/>
          </ac:spMkLst>
        </pc:spChg>
      </pc:sldChg>
      <pc:sldChg chg="del">
        <pc:chgData name="tirlingi thirupatirao" userId="8559ac2b5b0c7f2f" providerId="LiveId" clId="{56C63B53-DBD8-4C1E-B79B-57BBAAEBF58C}" dt="2025-03-22T10:05:19.698" v="20" actId="2696"/>
        <pc:sldMkLst>
          <pc:docMk/>
          <pc:sldMk cId="0" sldId="284"/>
        </pc:sldMkLst>
      </pc:sldChg>
      <pc:sldChg chg="modSp mod">
        <pc:chgData name="tirlingi thirupatirao" userId="8559ac2b5b0c7f2f" providerId="LiveId" clId="{56C63B53-DBD8-4C1E-B79B-57BBAAEBF58C}" dt="2025-03-22T10:05:45.257" v="29" actId="207"/>
        <pc:sldMkLst>
          <pc:docMk/>
          <pc:sldMk cId="0" sldId="285"/>
        </pc:sldMkLst>
        <pc:spChg chg="mod">
          <ac:chgData name="tirlingi thirupatirao" userId="8559ac2b5b0c7f2f" providerId="LiveId" clId="{56C63B53-DBD8-4C1E-B79B-57BBAAEBF58C}" dt="2025-03-22T10:05:45.257" v="29" actId="207"/>
          <ac:spMkLst>
            <pc:docMk/>
            <pc:sldMk cId="0" sldId="285"/>
            <ac:spMk id="4098" creationId="{2083E6DF-5D6F-6032-A5D1-1CE1D634B62E}"/>
          </ac:spMkLst>
        </pc:spChg>
        <pc:spChg chg="mod">
          <ac:chgData name="tirlingi thirupatirao" userId="8559ac2b5b0c7f2f" providerId="LiveId" clId="{56C63B53-DBD8-4C1E-B79B-57BBAAEBF58C}" dt="2025-03-22T10:05:42.484" v="28" actId="207"/>
          <ac:spMkLst>
            <pc:docMk/>
            <pc:sldMk cId="0" sldId="285"/>
            <ac:spMk id="4099" creationId="{C9EFC430-1DFC-023E-A3D8-A431CB5CA048}"/>
          </ac:spMkLst>
        </pc:spChg>
      </pc:sldChg>
      <pc:sldChg chg="del">
        <pc:chgData name="tirlingi thirupatirao" userId="8559ac2b5b0c7f2f" providerId="LiveId" clId="{56C63B53-DBD8-4C1E-B79B-57BBAAEBF58C}" dt="2025-03-22T10:06:01.701" v="31" actId="2696"/>
        <pc:sldMkLst>
          <pc:docMk/>
          <pc:sldMk cId="3672489887" sldId="286"/>
        </pc:sldMkLst>
      </pc:sldChg>
      <pc:sldChg chg="add del">
        <pc:chgData name="tirlingi thirupatirao" userId="8559ac2b5b0c7f2f" providerId="LiveId" clId="{56C63B53-DBD8-4C1E-B79B-57BBAAEBF58C}" dt="2025-03-22T10:07:44.408" v="37" actId="2696"/>
        <pc:sldMkLst>
          <pc:docMk/>
          <pc:sldMk cId="56658716" sldId="287"/>
        </pc:sldMkLst>
      </pc:sldChg>
      <pc:sldChg chg="modSp mod">
        <pc:chgData name="tirlingi thirupatirao" userId="8559ac2b5b0c7f2f" providerId="LiveId" clId="{56C63B53-DBD8-4C1E-B79B-57BBAAEBF58C}" dt="2025-03-22T10:07:41.756" v="36" actId="207"/>
        <pc:sldMkLst>
          <pc:docMk/>
          <pc:sldMk cId="2153918104" sldId="288"/>
        </pc:sldMkLst>
        <pc:spChg chg="mod">
          <ac:chgData name="tirlingi thirupatirao" userId="8559ac2b5b0c7f2f" providerId="LiveId" clId="{56C63B53-DBD8-4C1E-B79B-57BBAAEBF58C}" dt="2025-03-22T10:07:41.756" v="36" actId="207"/>
          <ac:spMkLst>
            <pc:docMk/>
            <pc:sldMk cId="2153918104" sldId="288"/>
            <ac:spMk id="3" creationId="{BD2C3C3C-B4F4-755E-584E-7F825B7C26DF}"/>
          </ac:spMkLst>
        </pc:spChg>
      </pc:sldChg>
      <pc:sldChg chg="modSp mod">
        <pc:chgData name="tirlingi thirupatirao" userId="8559ac2b5b0c7f2f" providerId="LiveId" clId="{56C63B53-DBD8-4C1E-B79B-57BBAAEBF58C}" dt="2025-03-22T08:10:01.763" v="18" actId="20577"/>
        <pc:sldMkLst>
          <pc:docMk/>
          <pc:sldMk cId="0" sldId="291"/>
        </pc:sldMkLst>
        <pc:spChg chg="mod">
          <ac:chgData name="tirlingi thirupatirao" userId="8559ac2b5b0c7f2f" providerId="LiveId" clId="{56C63B53-DBD8-4C1E-B79B-57BBAAEBF58C}" dt="2025-03-22T08:10:01.763" v="18" actId="20577"/>
          <ac:spMkLst>
            <pc:docMk/>
            <pc:sldMk cId="0" sldId="291"/>
            <ac:spMk id="11268" creationId="{B6319D65-65BD-CECA-B554-481E8DDCB63B}"/>
          </ac:spMkLst>
        </pc:spChg>
      </pc:sldChg>
      <pc:sldChg chg="modSp mod">
        <pc:chgData name="tirlingi thirupatirao" userId="8559ac2b5b0c7f2f" providerId="LiveId" clId="{56C63B53-DBD8-4C1E-B79B-57BBAAEBF58C}" dt="2025-03-21T08:14:24.053" v="14" actId="207"/>
        <pc:sldMkLst>
          <pc:docMk/>
          <pc:sldMk cId="4010613159" sldId="297"/>
        </pc:sldMkLst>
        <pc:spChg chg="mod">
          <ac:chgData name="tirlingi thirupatirao" userId="8559ac2b5b0c7f2f" providerId="LiveId" clId="{56C63B53-DBD8-4C1E-B79B-57BBAAEBF58C}" dt="2025-03-21T08:14:24.053" v="14" actId="207"/>
          <ac:spMkLst>
            <pc:docMk/>
            <pc:sldMk cId="4010613159" sldId="297"/>
            <ac:spMk id="26627" creationId="{1683AD10-6A85-D98F-0DB0-3FF3AE1EC59E}"/>
          </ac:spMkLst>
        </pc:spChg>
      </pc:sldChg>
      <pc:sldChg chg="new del">
        <pc:chgData name="tirlingi thirupatirao" userId="8559ac2b5b0c7f2f" providerId="LiveId" clId="{56C63B53-DBD8-4C1E-B79B-57BBAAEBF58C}" dt="2025-03-21T08:20:42.855" v="16" actId="2696"/>
        <pc:sldMkLst>
          <pc:docMk/>
          <pc:sldMk cId="1550670769" sldId="298"/>
        </pc:sldMkLst>
      </pc:sldChg>
    </pc:docChg>
  </pc:docChgLst>
  <pc:docChgLst>
    <pc:chgData name="tirlingi thirupatirao" userId="8559ac2b5b0c7f2f" providerId="LiveId" clId="{66596E53-E430-4280-9C3C-156C9176477B}"/>
    <pc:docChg chg="modSld">
      <pc:chgData name="tirlingi thirupatirao" userId="8559ac2b5b0c7f2f" providerId="LiveId" clId="{66596E53-E430-4280-9C3C-156C9176477B}" dt="2023-12-19T08:18:15.626" v="2" actId="207"/>
      <pc:docMkLst>
        <pc:docMk/>
      </pc:docMkLst>
      <pc:sldChg chg="modSp mod">
        <pc:chgData name="tirlingi thirupatirao" userId="8559ac2b5b0c7f2f" providerId="LiveId" clId="{66596E53-E430-4280-9C3C-156C9176477B}" dt="2023-12-19T08:18:15.626" v="2" actId="207"/>
        <pc:sldMkLst>
          <pc:docMk/>
          <pc:sldMk cId="2153918104" sldId="288"/>
        </pc:sldMkLst>
      </pc:sldChg>
    </pc:docChg>
  </pc:docChgLst>
  <pc:docChgLst>
    <pc:chgData name="tirlingi thirupatirao" userId="8559ac2b5b0c7f2f" providerId="LiveId" clId="{CE953F64-FC16-4DE6-8ABF-13902C573DF4}"/>
    <pc:docChg chg="undo custSel addSld modSld">
      <pc:chgData name="tirlingi thirupatirao" userId="8559ac2b5b0c7f2f" providerId="LiveId" clId="{CE953F64-FC16-4DE6-8ABF-13902C573DF4}" dt="2023-01-20T07:59:48.660" v="136" actId="207"/>
      <pc:docMkLst>
        <pc:docMk/>
      </pc:docMkLst>
      <pc:sldChg chg="modSp mod">
        <pc:chgData name="tirlingi thirupatirao" userId="8559ac2b5b0c7f2f" providerId="LiveId" clId="{CE953F64-FC16-4DE6-8ABF-13902C573DF4}" dt="2023-01-20T06:34:35.507" v="48" actId="13926"/>
        <pc:sldMkLst>
          <pc:docMk/>
          <pc:sldMk cId="2210743741" sldId="256"/>
        </pc:sldMkLst>
      </pc:sldChg>
      <pc:sldChg chg="modSp mod">
        <pc:chgData name="tirlingi thirupatirao" userId="8559ac2b5b0c7f2f" providerId="LiveId" clId="{CE953F64-FC16-4DE6-8ABF-13902C573DF4}" dt="2023-01-20T06:36:45.632" v="51" actId="6549"/>
        <pc:sldMkLst>
          <pc:docMk/>
          <pc:sldMk cId="1679947972" sldId="262"/>
        </pc:sldMkLst>
      </pc:sldChg>
      <pc:sldChg chg="addSp">
        <pc:chgData name="tirlingi thirupatirao" userId="8559ac2b5b0c7f2f" providerId="LiveId" clId="{CE953F64-FC16-4DE6-8ABF-13902C573DF4}" dt="2023-01-20T06:38:03.937" v="52"/>
        <pc:sldMkLst>
          <pc:docMk/>
          <pc:sldMk cId="2905239833" sldId="263"/>
        </pc:sldMkLst>
      </pc:sldChg>
      <pc:sldChg chg="delSp modSp new mod">
        <pc:chgData name="tirlingi thirupatirao" userId="8559ac2b5b0c7f2f" providerId="LiveId" clId="{CE953F64-FC16-4DE6-8ABF-13902C573DF4}" dt="2023-01-20T06:40:33.035" v="69" actId="27636"/>
        <pc:sldMkLst>
          <pc:docMk/>
          <pc:sldMk cId="1866376469" sldId="264"/>
        </pc:sldMkLst>
      </pc:sldChg>
      <pc:sldChg chg="addSp delSp modSp new mod">
        <pc:chgData name="tirlingi thirupatirao" userId="8559ac2b5b0c7f2f" providerId="LiveId" clId="{CE953F64-FC16-4DE6-8ABF-13902C573DF4}" dt="2023-01-20T06:46:51.487" v="135" actId="207"/>
        <pc:sldMkLst>
          <pc:docMk/>
          <pc:sldMk cId="645208977" sldId="265"/>
        </pc:sldMkLst>
      </pc:sldChg>
      <pc:sldChg chg="addSp delSp modSp new mod">
        <pc:chgData name="tirlingi thirupatirao" userId="8559ac2b5b0c7f2f" providerId="LiveId" clId="{CE953F64-FC16-4DE6-8ABF-13902C573DF4}" dt="2023-01-20T06:42:33.267" v="104" actId="207"/>
        <pc:sldMkLst>
          <pc:docMk/>
          <pc:sldMk cId="1116307553" sldId="266"/>
        </pc:sldMkLst>
      </pc:sldChg>
      <pc:sldChg chg="delSp modSp new mod">
        <pc:chgData name="tirlingi thirupatirao" userId="8559ac2b5b0c7f2f" providerId="LiveId" clId="{CE953F64-FC16-4DE6-8ABF-13902C573DF4}" dt="2023-01-20T07:59:48.660" v="136" actId="207"/>
        <pc:sldMkLst>
          <pc:docMk/>
          <pc:sldMk cId="6649600" sldId="267"/>
        </pc:sldMkLst>
      </pc:sldChg>
    </pc:docChg>
  </pc:docChgLst>
  <pc:docChgLst>
    <pc:chgData name="tirlingi thirupatirao" userId="8559ac2b5b0c7f2f" providerId="LiveId" clId="{2378B66D-0280-4FCE-931A-35D3887822A0}"/>
    <pc:docChg chg="undo custSel addSld delSld modSld">
      <pc:chgData name="tirlingi thirupatirao" userId="8559ac2b5b0c7f2f" providerId="LiveId" clId="{2378B66D-0280-4FCE-931A-35D3887822A0}" dt="2025-03-22T10:17:25.640" v="89" actId="14100"/>
      <pc:docMkLst>
        <pc:docMk/>
      </pc:docMkLst>
      <pc:sldChg chg="del">
        <pc:chgData name="tirlingi thirupatirao" userId="8559ac2b5b0c7f2f" providerId="LiveId" clId="{2378B66D-0280-4FCE-931A-35D3887822A0}" dt="2025-03-22T10:16:11.341" v="3" actId="47"/>
        <pc:sldMkLst>
          <pc:docMk/>
          <pc:sldMk cId="2210743741" sldId="256"/>
        </pc:sldMkLst>
      </pc:sldChg>
      <pc:sldChg chg="modSp mod">
        <pc:chgData name="tirlingi thirupatirao" userId="8559ac2b5b0c7f2f" providerId="LiveId" clId="{2378B66D-0280-4FCE-931A-35D3887822A0}" dt="2025-03-22T10:17:25.640" v="89" actId="14100"/>
        <pc:sldMkLst>
          <pc:docMk/>
          <pc:sldMk cId="2938746578" sldId="257"/>
        </pc:sldMkLst>
        <pc:spChg chg="mod">
          <ac:chgData name="tirlingi thirupatirao" userId="8559ac2b5b0c7f2f" providerId="LiveId" clId="{2378B66D-0280-4FCE-931A-35D3887822A0}" dt="2025-03-22T10:17:25.640" v="89" actId="14100"/>
          <ac:spMkLst>
            <pc:docMk/>
            <pc:sldMk cId="2938746578" sldId="257"/>
            <ac:spMk id="2" creationId="{BB233204-9DBC-1CD9-35BB-88B4705332C1}"/>
          </ac:spMkLst>
        </pc:spChg>
      </pc:sldChg>
      <pc:sldChg chg="new del">
        <pc:chgData name="tirlingi thirupatirao" userId="8559ac2b5b0c7f2f" providerId="LiveId" clId="{2378B66D-0280-4FCE-931A-35D3887822A0}" dt="2025-03-22T10:16:06.895" v="2" actId="2696"/>
        <pc:sldMkLst>
          <pc:docMk/>
          <pc:sldMk cId="2402124858" sldId="292"/>
        </pc:sldMkLst>
      </pc:sldChg>
      <pc:sldChg chg="modSp add mod">
        <pc:chgData name="tirlingi thirupatirao" userId="8559ac2b5b0c7f2f" providerId="LiveId" clId="{2378B66D-0280-4FCE-931A-35D3887822A0}" dt="2025-03-22T10:17:07.713" v="86" actId="6549"/>
        <pc:sldMkLst>
          <pc:docMk/>
          <pc:sldMk cId="324112176" sldId="293"/>
        </pc:sldMkLst>
        <pc:spChg chg="mod">
          <ac:chgData name="tirlingi thirupatirao" userId="8559ac2b5b0c7f2f" providerId="LiveId" clId="{2378B66D-0280-4FCE-931A-35D3887822A0}" dt="2025-03-22T10:17:07.713" v="86" actId="6549"/>
          <ac:spMkLst>
            <pc:docMk/>
            <pc:sldMk cId="324112176" sldId="293"/>
            <ac:spMk id="9" creationId="{00000000-0000-0000-0000-000000000000}"/>
          </ac:spMkLst>
        </pc:spChg>
      </pc:sldChg>
    </pc:docChg>
  </pc:docChgLst>
  <pc:docChgLst>
    <pc:chgData name="tirlingi thirupatirao" userId="8559ac2b5b0c7f2f" providerId="LiveId" clId="{6387DCFD-0EA0-4D22-9CDC-89C87BAE07EE}"/>
    <pc:docChg chg="delSld modSld">
      <pc:chgData name="tirlingi thirupatirao" userId="8559ac2b5b0c7f2f" providerId="LiveId" clId="{6387DCFD-0EA0-4D22-9CDC-89C87BAE07EE}" dt="2025-03-22T10:09:25.259" v="5" actId="47"/>
      <pc:docMkLst>
        <pc:docMk/>
      </pc:docMkLst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4009205811" sldId="258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3087177330" sldId="259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3204459081" sldId="260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878288873" sldId="261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1679947972" sldId="262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2905239833" sldId="263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1866376469" sldId="264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645208977" sldId="265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1116307553" sldId="266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6649600" sldId="267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69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71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72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73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74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75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76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77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78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79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80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81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82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83"/>
        </pc:sldMkLst>
      </pc:sldChg>
      <pc:sldChg chg="modSp mod">
        <pc:chgData name="tirlingi thirupatirao" userId="8559ac2b5b0c7f2f" providerId="LiveId" clId="{6387DCFD-0EA0-4D22-9CDC-89C87BAE07EE}" dt="2025-03-22T10:08:47.338" v="1" actId="207"/>
        <pc:sldMkLst>
          <pc:docMk/>
          <pc:sldMk cId="2153918104" sldId="288"/>
        </pc:sldMkLst>
        <pc:spChg chg="mod">
          <ac:chgData name="tirlingi thirupatirao" userId="8559ac2b5b0c7f2f" providerId="LiveId" clId="{6387DCFD-0EA0-4D22-9CDC-89C87BAE07EE}" dt="2025-03-22T10:08:47.338" v="1" actId="207"/>
          <ac:spMkLst>
            <pc:docMk/>
            <pc:sldMk cId="2153918104" sldId="288"/>
            <ac:spMk id="3" creationId="{BD2C3C3C-B4F4-755E-584E-7F825B7C26DF}"/>
          </ac:spMkLst>
        </pc:spChg>
      </pc:sldChg>
      <pc:sldChg chg="modSp mod">
        <pc:chgData name="tirlingi thirupatirao" userId="8559ac2b5b0c7f2f" providerId="LiveId" clId="{6387DCFD-0EA0-4D22-9CDC-89C87BAE07EE}" dt="2025-03-22T10:08:56.420" v="3" actId="1582"/>
        <pc:sldMkLst>
          <pc:docMk/>
          <pc:sldMk cId="0" sldId="290"/>
        </pc:sldMkLst>
        <pc:spChg chg="mod">
          <ac:chgData name="tirlingi thirupatirao" userId="8559ac2b5b0c7f2f" providerId="LiveId" clId="{6387DCFD-0EA0-4D22-9CDC-89C87BAE07EE}" dt="2025-03-22T10:08:56.420" v="3" actId="1582"/>
          <ac:spMkLst>
            <pc:docMk/>
            <pc:sldMk cId="0" sldId="290"/>
            <ac:spMk id="10244" creationId="{0AD234B0-6C54-515B-86C0-7E943719AB71}"/>
          </ac:spMkLst>
        </pc:spChg>
      </pc:sldChg>
      <pc:sldChg chg="modSp">
        <pc:chgData name="tirlingi thirupatirao" userId="8559ac2b5b0c7f2f" providerId="LiveId" clId="{6387DCFD-0EA0-4D22-9CDC-89C87BAE07EE}" dt="2025-03-22T10:09:03.713" v="4" actId="207"/>
        <pc:sldMkLst>
          <pc:docMk/>
          <pc:sldMk cId="0" sldId="291"/>
        </pc:sldMkLst>
        <pc:spChg chg="mod">
          <ac:chgData name="tirlingi thirupatirao" userId="8559ac2b5b0c7f2f" providerId="LiveId" clId="{6387DCFD-0EA0-4D22-9CDC-89C87BAE07EE}" dt="2025-03-22T10:09:03.713" v="4" actId="207"/>
          <ac:spMkLst>
            <pc:docMk/>
            <pc:sldMk cId="0" sldId="291"/>
            <ac:spMk id="11268" creationId="{B6319D65-65BD-CECA-B554-481E8DDCB63B}"/>
          </ac:spMkLst>
        </pc:spChg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92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0" sldId="294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316388863" sldId="295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171062043" sldId="296"/>
        </pc:sldMkLst>
      </pc:sldChg>
      <pc:sldChg chg="del">
        <pc:chgData name="tirlingi thirupatirao" userId="8559ac2b5b0c7f2f" providerId="LiveId" clId="{6387DCFD-0EA0-4D22-9CDC-89C87BAE07EE}" dt="2025-03-22T10:09:25.259" v="5" actId="47"/>
        <pc:sldMkLst>
          <pc:docMk/>
          <pc:sldMk cId="4010613159" sldId="29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6A51-4A99-04FE-F524-E25419E79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D7DDB4-5D37-0D4A-C120-E004B1EFF1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6A71E-67EC-DC8E-B625-29512D56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0E4DD-6D48-092B-FDDC-B7CC7D137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D827B-1107-0F5F-E839-70F8055A5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736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9F348-7C67-DE70-1BC0-10BD24702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0C82F-89CF-4030-0894-DC9201455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9C8BC-DF9E-C044-8161-A4B8F4AC6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F77B4-5D67-B8CB-7723-8B5C13F4D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CCBBE-47B9-A25F-D5C2-FE0E1FE38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6727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180B1-BAE8-1DE8-9D00-87EA435D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53331-AB5E-33BC-07DE-1D4A06E78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72C91-FA04-7DA1-E064-59C2CAB94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B1109-E7E0-119A-F814-787ED560A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5F1D2-3CFD-CBE4-A865-66FB12520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2674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B2BB2-8240-6169-27C5-E6D52A483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7FA34-35A3-EA66-EC36-FB9C1CAC9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B41C3C-4C18-B8E7-5356-46F7C743B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25A39F-9807-83B9-8873-D0E084B91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FCC15-D6CF-F3DD-2DB8-01747F0D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5CCC30-8EE6-9CBD-1A3B-0FE4A254C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042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0BF70-4C72-7BF5-4274-B3F91C56A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CF075B-FB33-2283-F3E0-2F2101641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B5D21-E258-7F47-D362-55FBCC780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451C8D-8743-1AF8-27A0-D8E2ADEAE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F61E7F-3DE8-1B64-84CF-84485170A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B9A554-D12B-190C-6776-26C96C8F8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849A2A-3807-3BC8-98F0-4E4B1EE50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62DB6F-EFAC-9186-4127-132EB01DF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607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F53B-BC54-59A2-6CB5-A018C413E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95E978-4EFC-FA4C-8C47-C60400918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6AE32C-2215-9DF6-39DC-A390D98C6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31056-A605-F8D8-339D-CD7E05554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255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B911C1-4DC2-30E8-8B2A-CBB7B679E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CD15C4-B1EA-7CBC-E7DB-B52A85A0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A3A21-ED54-7727-8592-AC10897D6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808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EB656-C4F0-AC0C-1B8D-15DE6DBBB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B6E83-4452-1F89-B3E2-2FE06E45C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1202C-07EE-AF95-63C9-00A029EEB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CD1336-33CE-7A46-6EA7-9ABAD48B6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88520-551C-204D-6305-38EFE6018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A7AF5-5CFF-61C5-DECE-37F703BC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69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18B07-CB74-D0E9-B165-FC398167F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E0ED64-C0CB-15FB-216D-E037815BDD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B3202-0F75-AD0E-0473-46548EE7D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009B9B-8085-55B8-DCB2-F92DDE685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83DDC8-EEDC-CA59-D71E-150F8FCC0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5341B-6F69-0DAA-23AD-79C523110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616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36D11-D882-7E53-DFB9-48CC4622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E1EC5-5B51-1F05-A89A-781E18343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2C672-AA4D-151A-C9F5-06438754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37C10-AFC2-2A00-7805-04523A1AB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768F5-EAC7-41D4-0FB8-A44F851DF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834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3B4EC6-7028-219E-C19F-B4B2E993A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A5E2E5-CB6C-810F-AB6D-38703CBB2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150AD-8077-3687-8130-6FBBAEAFF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4C146-5029-40AB-7BFD-B51F68371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0F992-1E3F-EE0F-1DFA-CB7D9757A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30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C908B3-CE98-9A51-71DF-0608E452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81BA9-27B4-78D3-44E6-8FB55837C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773EB-C9CF-E461-CED3-550DF20FB3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8BF68-902F-44A0-8BBA-93D8E8F85FF5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00CFC-E986-630B-ED00-AE09F4D1BD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F0F62-7EE1-8395-3343-EF37B76FF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48F4D-F5A7-47DF-A79F-5B8BB65B61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36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350" y="43073"/>
            <a:ext cx="1912747" cy="1773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098" y="4585830"/>
            <a:ext cx="11668836" cy="2387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LENDI INSTITUTE OF ENGINEERING AND TECHNOLGOY</a:t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(Autonomous)</a:t>
            </a:r>
            <a:br>
              <a:rPr lang="en-US" sz="3200" b="1" dirty="0"/>
            </a:b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Approved by AICTE and Permanently affiliated to JNTU Gurajada-Vizianagaram.</a:t>
            </a:r>
            <a:br>
              <a:rPr lang="en-US" sz="2400" dirty="0"/>
            </a:b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595" y="446980"/>
            <a:ext cx="3222932" cy="13471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613" y="513260"/>
            <a:ext cx="1541557" cy="1212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14613" y="1587289"/>
            <a:ext cx="1541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F0"/>
                </a:solidFill>
              </a:rPr>
              <a:t>ECE,EEE,CSE&amp;MECH</a:t>
            </a:r>
            <a:endParaRPr lang="en-IN" sz="1200" b="1" dirty="0">
              <a:solidFill>
                <a:srgbClr val="00B0F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480" y="148361"/>
            <a:ext cx="2143125" cy="2143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79929" y="3201153"/>
            <a:ext cx="6018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NAME OF THE SUBJECT  :  Java Programming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NAME OF THE TOPIC       :Introduction to Java</a:t>
            </a:r>
            <a:endParaRPr lang="en-US" sz="2000" dirty="0"/>
          </a:p>
          <a:p>
            <a:r>
              <a:rPr lang="en-US" sz="2000" dirty="0"/>
              <a:t>                           </a:t>
            </a:r>
          </a:p>
          <a:p>
            <a:r>
              <a:rPr lang="en-US" sz="2000" dirty="0"/>
              <a:t>                           </a:t>
            </a:r>
            <a:r>
              <a:rPr lang="en-US" sz="2000" b="1" dirty="0">
                <a:solidFill>
                  <a:srgbClr val="FF0000"/>
                </a:solidFill>
              </a:rPr>
              <a:t>PRESENTED BY :</a:t>
            </a:r>
          </a:p>
          <a:p>
            <a:r>
              <a:rPr lang="en-US" sz="2000" dirty="0"/>
              <a:t>                     Mr. </a:t>
            </a:r>
            <a:r>
              <a:rPr lang="en-US" sz="2000" dirty="0" err="1"/>
              <a:t>T.Thirupatirao</a:t>
            </a:r>
            <a:endParaRPr lang="en-US" sz="2000" dirty="0"/>
          </a:p>
          <a:p>
            <a:r>
              <a:rPr lang="en-US" sz="2000" dirty="0"/>
              <a:t>                     Assistant Professor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22455" y="2043115"/>
            <a:ext cx="10022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>
                <a:ln/>
                <a:solidFill>
                  <a:schemeClr val="accent4"/>
                </a:solidFill>
              </a:rPr>
              <a:t>DEPARTMENT OF COMPUTER SCIENCE AND ENGINEERING</a:t>
            </a:r>
          </a:p>
        </p:txBody>
      </p:sp>
    </p:spTree>
    <p:extLst>
      <p:ext uri="{BB962C8B-B14F-4D97-AF65-F5344CB8AC3E}">
        <p14:creationId xmlns:p14="http://schemas.microsoft.com/office/powerpoint/2010/main" val="32411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A50B9C-2669-76F4-89D6-6471B6E3B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068" y="1690688"/>
            <a:ext cx="10448731" cy="413161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233204-9DBC-1CD9-35BB-88B4705332C1}"/>
              </a:ext>
            </a:extLst>
          </p:cNvPr>
          <p:cNvSpPr txBox="1"/>
          <p:nvPr/>
        </p:nvSpPr>
        <p:spPr>
          <a:xfrm>
            <a:off x="905069" y="410547"/>
            <a:ext cx="3181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  <a:highlight>
                  <a:srgbClr val="FFFF00"/>
                </a:highlight>
              </a:rPr>
              <a:t>Computer languages</a:t>
            </a:r>
            <a:endParaRPr lang="en-IN" sz="2800" dirty="0">
              <a:solidFill>
                <a:schemeClr val="accent5">
                  <a:lumMod val="75000"/>
                </a:schemeClr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38746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2083E6DF-5D6F-6032-A5D1-1CE1D634B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3731" y="190500"/>
            <a:ext cx="10226351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rgbClr val="00B050"/>
                </a:solidFill>
              </a:rPr>
              <a:t>Oops</a:t>
            </a:r>
            <a:r>
              <a:rPr lang="en-US" altLang="en-US" sz="4000" b="1" dirty="0"/>
              <a:t>(</a:t>
            </a:r>
            <a:r>
              <a:rPr lang="en-US" altLang="en-US" sz="4000" b="1" dirty="0">
                <a:solidFill>
                  <a:srgbClr val="00B0F0"/>
                </a:solidFill>
              </a:rPr>
              <a:t>object oriented programming system</a:t>
            </a:r>
            <a:r>
              <a:rPr lang="en-US" altLang="en-US" sz="4000" b="1" dirty="0"/>
              <a:t>)</a:t>
            </a:r>
            <a:endParaRPr lang="en-IN" altLang="en-US" sz="4000" b="1" dirty="0"/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C9EFC430-1DFC-023E-A3D8-A431CB5CA0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altLang="en-US" dirty="0"/>
              <a:t>Class</a:t>
            </a:r>
          </a:p>
          <a:p>
            <a:r>
              <a:rPr lang="en-US" altLang="en-US" dirty="0"/>
              <a:t>Object</a:t>
            </a:r>
          </a:p>
          <a:p>
            <a:r>
              <a:rPr lang="en-US" altLang="en-US" dirty="0"/>
              <a:t>Polymorphism</a:t>
            </a:r>
          </a:p>
          <a:p>
            <a:r>
              <a:rPr lang="en-US" altLang="en-US" dirty="0"/>
              <a:t>Inheritance</a:t>
            </a:r>
          </a:p>
          <a:p>
            <a:r>
              <a:rPr lang="en-US" altLang="en-US" dirty="0"/>
              <a:t>Abstraction</a:t>
            </a:r>
          </a:p>
          <a:p>
            <a:r>
              <a:rPr lang="en-US" altLang="en-US" dirty="0"/>
              <a:t>Encapsulation</a:t>
            </a:r>
          </a:p>
          <a:p>
            <a:endParaRPr lang="en-I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7C74-3E4B-A502-4CE8-1DAD0BD11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>
                <a:solidFill>
                  <a:schemeClr val="tx1"/>
                </a:solidFill>
              </a:rPr>
              <a:t>Books &amp; References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B8151-FE48-742E-C90A-8C9B4E2F39C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  <a:buFontTx/>
              <a:buAutoNum type="arabicPeriod"/>
            </a:pPr>
            <a:r>
              <a:rPr lang="en-IN" altLang="en-US" sz="2800" dirty="0"/>
              <a:t>The complete Reference Java, 8th edition, Herbert </a:t>
            </a:r>
            <a:r>
              <a:rPr lang="en-IN" altLang="en-US" sz="2800" dirty="0" err="1"/>
              <a:t>Schildt</a:t>
            </a:r>
            <a:r>
              <a:rPr lang="en-IN" altLang="en-US" sz="2800" dirty="0"/>
              <a:t>, TMH. </a:t>
            </a:r>
          </a:p>
          <a:p>
            <a:pPr>
              <a:spcBef>
                <a:spcPct val="0"/>
              </a:spcBef>
              <a:buFontTx/>
              <a:buAutoNum type="arabicPeriod"/>
            </a:pPr>
            <a:endParaRPr lang="en-IN" altLang="en-US" sz="2800" dirty="0"/>
          </a:p>
          <a:p>
            <a:pPr>
              <a:spcBef>
                <a:spcPct val="0"/>
              </a:spcBef>
              <a:buFontTx/>
              <a:buAutoNum type="arabicPeriod"/>
            </a:pPr>
            <a:endParaRPr lang="en-IN" altLang="en-US" sz="2800" dirty="0"/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IN" altLang="en-US" sz="2800" dirty="0"/>
              <a:t>Programming in JAVA, Sachin Malhotra, </a:t>
            </a:r>
            <a:r>
              <a:rPr lang="en-IN" altLang="en-US" sz="2800" dirty="0" err="1"/>
              <a:t>SaurabhChoudary</a:t>
            </a:r>
            <a:r>
              <a:rPr lang="en-IN" altLang="en-US" sz="2800" dirty="0"/>
              <a:t>, Oxford. </a:t>
            </a:r>
          </a:p>
          <a:p>
            <a:pPr>
              <a:spcBef>
                <a:spcPct val="0"/>
              </a:spcBef>
              <a:buFontTx/>
              <a:buAutoNum type="arabicPeriod"/>
            </a:pPr>
            <a:endParaRPr lang="en-IN" altLang="en-US" sz="2800" dirty="0"/>
          </a:p>
          <a:p>
            <a:pPr>
              <a:spcBef>
                <a:spcPct val="0"/>
              </a:spcBef>
              <a:buFontTx/>
              <a:buAutoNum type="arabicPeriod"/>
            </a:pPr>
            <a:endParaRPr lang="en-IN" altLang="en-US" sz="2800" dirty="0"/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IN" altLang="en-US" sz="2800" dirty="0"/>
              <a:t>Introduction to java programming, 7th edition by Y Daniel Liang, Pearson. </a:t>
            </a:r>
          </a:p>
          <a:p>
            <a:pPr>
              <a:spcBef>
                <a:spcPct val="0"/>
              </a:spcBef>
              <a:buFontTx/>
              <a:buAutoNum type="arabicPeriod"/>
            </a:pPr>
            <a:endParaRPr lang="en-IN" altLang="en-US" sz="2800" dirty="0"/>
          </a:p>
          <a:p>
            <a:pPr>
              <a:spcBef>
                <a:spcPct val="0"/>
              </a:spcBef>
              <a:buFontTx/>
              <a:buAutoNum type="arabicPeriod"/>
            </a:pPr>
            <a:endParaRPr lang="en-IN" altLang="en-US" sz="2800" dirty="0"/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IN" altLang="en-US" sz="2800" dirty="0"/>
              <a:t>Java: How to Program, 9th Edition (</a:t>
            </a:r>
            <a:r>
              <a:rPr lang="en-IN" altLang="en-US" sz="2800" dirty="0" err="1"/>
              <a:t>Deitel</a:t>
            </a:r>
            <a:r>
              <a:rPr lang="en-IN" altLang="en-US" sz="2800" dirty="0"/>
              <a:t>) 9th Edition.</a:t>
            </a:r>
          </a:p>
          <a:p>
            <a:pPr>
              <a:spcBef>
                <a:spcPct val="0"/>
              </a:spcBef>
              <a:buFontTx/>
              <a:buAutoNum type="arabicPeriod"/>
            </a:pPr>
            <a:endParaRPr lang="en-IN" altLang="en-US" sz="2800" dirty="0"/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IN" altLang="en-US" sz="2800" dirty="0"/>
              <a:t> Core Java: An Integrated Approach, Java 8 by R. Nageswara Rao.</a:t>
            </a:r>
          </a:p>
          <a:p>
            <a:pPr>
              <a:spcBef>
                <a:spcPct val="0"/>
              </a:spcBef>
              <a:buFontTx/>
              <a:buAutoNum type="arabicPeriod"/>
            </a:pPr>
            <a:endParaRPr lang="en-IN" altLang="en-US" sz="2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2385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E513C-A2C0-E389-5069-0E88362F9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>
                <a:solidFill>
                  <a:schemeClr val="tx1"/>
                </a:solidFill>
              </a:rPr>
              <a:t>Some Basics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1C45D-CB62-7CD6-6AB3-BB8848FDD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Q. What is a program?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Ans.</a:t>
            </a:r>
            <a:r>
              <a:rPr lang="en-US" altLang="en-US" sz="2800" dirty="0"/>
              <a:t> A sequence of instructions that a computer can interpret and execute.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Q. Why Java and not Telugu/Hindi/ English?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Ans.</a:t>
            </a:r>
            <a:r>
              <a:rPr lang="en-US" altLang="en-US" sz="2800" dirty="0"/>
              <a:t> Since, </a:t>
            </a:r>
            <a:r>
              <a:rPr lang="en-US" altLang="en-US" sz="2800" i="1" dirty="0"/>
              <a:t>so far</a:t>
            </a:r>
            <a:r>
              <a:rPr lang="en-US" altLang="en-US" sz="2800" dirty="0"/>
              <a:t>, computer is not intelligent enough to understand natural languages.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658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EFCEF-6A81-6E90-8BA5-2BE574FF0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>
                <a:solidFill>
                  <a:schemeClr val="tx1"/>
                </a:solidFill>
              </a:rPr>
              <a:t>Structure of Java Programs</a:t>
            </a:r>
            <a:br>
              <a:rPr lang="en-US" altLang="en-US" sz="4400" b="1" dirty="0">
                <a:solidFill>
                  <a:schemeClr val="tx1"/>
                </a:solidFill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C3C3C-B4F4-755E-584E-7F825B7C26D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 lnSpcReduction="10000"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class </a:t>
            </a:r>
            <a:r>
              <a:rPr lang="en-US" altLang="en-US" sz="2800" i="1" dirty="0">
                <a:solidFill>
                  <a:srgbClr val="92D050"/>
                </a:solidFill>
              </a:rPr>
              <a:t>class-name</a:t>
            </a:r>
            <a:r>
              <a:rPr lang="en-US" altLang="en-US" sz="2800" dirty="0"/>
              <a:t>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	public static void main(String </a:t>
            </a:r>
            <a:r>
              <a:rPr lang="en-US" altLang="en-US" sz="2800" dirty="0" err="1"/>
              <a:t>args</a:t>
            </a:r>
            <a:r>
              <a:rPr lang="en-US" altLang="en-US" sz="2800" dirty="0"/>
              <a:t>[])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chemeClr val="bg2"/>
                </a:solidFill>
              </a:rPr>
              <a:t>		</a:t>
            </a:r>
            <a:r>
              <a:rPr lang="en-US" altLang="en-US" sz="2800" i="1" dirty="0">
                <a:solidFill>
                  <a:srgbClr val="92D050"/>
                </a:solidFill>
              </a:rPr>
              <a:t>statement1;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i="1" dirty="0">
                <a:solidFill>
                  <a:schemeClr val="bg2"/>
                </a:solidFill>
              </a:rPr>
              <a:t>		</a:t>
            </a:r>
            <a:r>
              <a:rPr lang="en-US" altLang="en-US" sz="2800" i="1" dirty="0">
                <a:solidFill>
                  <a:srgbClr val="92D050"/>
                </a:solidFill>
              </a:rPr>
              <a:t>statement2;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i="1" dirty="0"/>
              <a:t>		      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i="1" dirty="0"/>
              <a:t>		      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	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}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3918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3">
            <a:extLst>
              <a:ext uri="{FF2B5EF4-FFF2-40B4-BE49-F238E27FC236}">
                <a16:creationId xmlns:a16="http://schemas.microsoft.com/office/drawing/2014/main" id="{102919D5-A0C8-137E-D45B-09F05D4B45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6324600"/>
            <a:ext cx="8610600" cy="0"/>
          </a:xfrm>
          <a:prstGeom prst="line">
            <a:avLst/>
          </a:prstGeom>
          <a:noFill/>
          <a:ln w="31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0243" name="Line 4">
            <a:extLst>
              <a:ext uri="{FF2B5EF4-FFF2-40B4-BE49-F238E27FC236}">
                <a16:creationId xmlns:a16="http://schemas.microsoft.com/office/drawing/2014/main" id="{3E0E9BC3-BF5D-4CE9-5C4F-16B02E24DA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1066800"/>
            <a:ext cx="8077200" cy="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10244" name="Text Box 5">
            <a:extLst>
              <a:ext uri="{FF2B5EF4-FFF2-40B4-BE49-F238E27FC236}">
                <a16:creationId xmlns:a16="http://schemas.microsoft.com/office/drawing/2014/main" id="{0AD234B0-6C54-515B-86C0-7E943719A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423988"/>
            <a:ext cx="8077200" cy="4339650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/>
              <a:t>“</a:t>
            </a:r>
            <a:r>
              <a:rPr lang="en-US" altLang="en-US" sz="2400" b="1" u="sng" dirty="0"/>
              <a:t>First</a:t>
            </a:r>
            <a:r>
              <a:rPr lang="en-US" altLang="en-US" sz="2400" b="1" dirty="0"/>
              <a:t>.java”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class </a:t>
            </a:r>
            <a:r>
              <a:rPr lang="en-US" altLang="en-US" sz="2400" u="sng" dirty="0"/>
              <a:t>First</a:t>
            </a:r>
            <a:r>
              <a:rPr lang="en-US" altLang="en-US" sz="2400" dirty="0"/>
              <a:t>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	public static void main(String </a:t>
            </a:r>
            <a:r>
              <a:rPr lang="en-US" altLang="en-US" sz="2400" dirty="0" err="1"/>
              <a:t>args</a:t>
            </a:r>
            <a:r>
              <a:rPr lang="en-US" altLang="en-US" sz="2400" dirty="0"/>
              <a:t>[])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		</a:t>
            </a:r>
            <a:r>
              <a:rPr lang="en-US" altLang="en-US" sz="2400" dirty="0" err="1"/>
              <a:t>System.out.println</a:t>
            </a:r>
            <a:r>
              <a:rPr lang="en-US" altLang="en-US" sz="2400" dirty="0"/>
              <a:t>(“Hello World”);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	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} </a:t>
            </a:r>
          </a:p>
        </p:txBody>
      </p:sp>
      <p:sp>
        <p:nvSpPr>
          <p:cNvPr id="10245" name="Rectangle 6">
            <a:extLst>
              <a:ext uri="{FF2B5EF4-FFF2-40B4-BE49-F238E27FC236}">
                <a16:creationId xmlns:a16="http://schemas.microsoft.com/office/drawing/2014/main" id="{34BE00EB-993C-DFEA-8DF4-5406C2DD27F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0" y="6096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b="1" dirty="0"/>
              <a:t>Example Program</a:t>
            </a:r>
            <a:br>
              <a:rPr lang="en-US" altLang="en-US" sz="3200" b="1" dirty="0"/>
            </a:br>
            <a:endParaRPr lang="en-US" altLang="en-US" sz="3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3">
            <a:extLst>
              <a:ext uri="{FF2B5EF4-FFF2-40B4-BE49-F238E27FC236}">
                <a16:creationId xmlns:a16="http://schemas.microsoft.com/office/drawing/2014/main" id="{7EB7285A-DE03-B466-4BF5-8EF00F3AF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6324600"/>
            <a:ext cx="8610600" cy="0"/>
          </a:xfrm>
          <a:prstGeom prst="line">
            <a:avLst/>
          </a:prstGeom>
          <a:noFill/>
          <a:ln w="31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67" name="Line 4">
            <a:extLst>
              <a:ext uri="{FF2B5EF4-FFF2-40B4-BE49-F238E27FC236}">
                <a16:creationId xmlns:a16="http://schemas.microsoft.com/office/drawing/2014/main" id="{C64BC1CD-49F4-9112-3649-347C5863AB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1066800"/>
            <a:ext cx="8077200" cy="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11268" name="Text Box 5">
            <a:extLst>
              <a:ext uri="{FF2B5EF4-FFF2-40B4-BE49-F238E27FC236}">
                <a16:creationId xmlns:a16="http://schemas.microsoft.com/office/drawing/2014/main" id="{B6319D65-65BD-CECA-B554-481E8DDCB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524000"/>
            <a:ext cx="8001000" cy="41549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/>
              <a:t>Compiling:</a:t>
            </a:r>
            <a:r>
              <a:rPr lang="en-US" altLang="en-US" sz="2400" dirty="0"/>
              <a:t> is the process of translating source code written in a particular programming language into computer-readable machine code that can be executed.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 err="1"/>
              <a:t>javac</a:t>
            </a:r>
            <a:r>
              <a:rPr lang="en-US" altLang="en-US" sz="2400" b="1" dirty="0"/>
              <a:t> First.java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This command will produce a file ‘</a:t>
            </a:r>
            <a:r>
              <a:rPr lang="en-US" altLang="en-US" sz="2400" dirty="0" err="1"/>
              <a:t>First.class</a:t>
            </a:r>
            <a:r>
              <a:rPr lang="en-US" altLang="en-US" sz="2400" dirty="0"/>
              <a:t>’, which is used for running the program with the command ‘java’.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b="1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/>
              <a:t>Running:</a:t>
            </a:r>
            <a:r>
              <a:rPr lang="en-US" altLang="en-US" sz="2400" dirty="0"/>
              <a:t> is the process of executing program on a computer.</a:t>
            </a:r>
            <a:endParaRPr lang="en-US" altLang="en-US" sz="2400" b="1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/>
              <a:t>  java First</a:t>
            </a:r>
          </a:p>
        </p:txBody>
      </p:sp>
      <p:sp>
        <p:nvSpPr>
          <p:cNvPr id="11269" name="Rectangle 6">
            <a:extLst>
              <a:ext uri="{FF2B5EF4-FFF2-40B4-BE49-F238E27FC236}">
                <a16:creationId xmlns:a16="http://schemas.microsoft.com/office/drawing/2014/main" id="{F8C2BC9D-46E0-E118-CD0D-641E5DF94B7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0" y="6096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b="1" dirty="0"/>
              <a:t>Compiling &amp; Running the Program</a:t>
            </a:r>
            <a:br>
              <a:rPr lang="en-US" altLang="en-US" sz="3200" b="1" dirty="0"/>
            </a:br>
            <a:endParaRPr lang="en-US" altLang="en-US" sz="3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349</Words>
  <Application>Microsoft Office PowerPoint</Application>
  <PresentationFormat>Widescreen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LENDI INSTITUTE OF ENGINEERING AND TECHNOLGOY (Autonomous) Approved by AICTE and Permanently affiliated to JNTU Gurajada-Vizianagaram. </vt:lpstr>
      <vt:lpstr>PowerPoint Presentation</vt:lpstr>
      <vt:lpstr>Oops(object oriented programming system)</vt:lpstr>
      <vt:lpstr>Books &amp; References</vt:lpstr>
      <vt:lpstr>Some Basics</vt:lpstr>
      <vt:lpstr>Structure of Java Programs </vt:lpstr>
      <vt:lpstr>Example Program </vt:lpstr>
      <vt:lpstr>Compiling &amp; Running the Program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Oops through java</dc:title>
  <dc:creator>tirlingi thirupatirao</dc:creator>
  <cp:lastModifiedBy>tirlingi thirupatirao</cp:lastModifiedBy>
  <cp:revision>89</cp:revision>
  <dcterms:created xsi:type="dcterms:W3CDTF">2023-01-14T04:44:28Z</dcterms:created>
  <dcterms:modified xsi:type="dcterms:W3CDTF">2025-03-22T10:17:28Z</dcterms:modified>
</cp:coreProperties>
</file>